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88" r:id="rId3"/>
    <p:sldId id="281" r:id="rId4"/>
    <p:sldId id="290" r:id="rId5"/>
    <p:sldId id="291" r:id="rId6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1743" autoAdjust="0"/>
  </p:normalViewPr>
  <p:slideViewPr>
    <p:cSldViewPr snapToGrid="0">
      <p:cViewPr varScale="1">
        <p:scale>
          <a:sx n="71" d="100"/>
          <a:sy n="71" d="100"/>
        </p:scale>
        <p:origin x="5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C4EC1EDF-E92E-4576-AE37-24B757F9F812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353D3CFE-D79C-4E7A-86B9-D303076264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18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78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8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9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83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1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01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68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F1355-F0D8-4FB6-B6C3-E52B81A65818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2C5C-26F1-483F-9925-9F4331E4D4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46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.docx"/><Relationship Id="rId5" Type="http://schemas.openxmlformats.org/officeDocument/2006/relationships/hyperlink" Target="../SEssion%205%20Anxiety/My%20Bag%20of%20Worries%20photocopiable.docx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ud Sky Background - Free photo o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9" y="279262"/>
            <a:ext cx="11352628" cy="61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5" y="369935"/>
            <a:ext cx="1420248" cy="1420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4629" y="2188051"/>
            <a:ext cx="5721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5</a:t>
            </a:r>
          </a:p>
          <a:p>
            <a:pPr algn="ctr"/>
            <a:r>
              <a:rPr lang="en-GB" sz="3600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Our Worries</a:t>
            </a:r>
          </a:p>
          <a:p>
            <a:pPr algn="ctr"/>
            <a:r>
              <a:rPr lang="en-GB" sz="3600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48FA8DB4">
            <a:hlinkClick r:id="" action="ppaction://media"/>
            <a:extLst>
              <a:ext uri="{FF2B5EF4-FFF2-40B4-BE49-F238E27FC236}">
                <a16:creationId xmlns:a16="http://schemas.microsoft.com/office/drawing/2014/main" id="{6D796F98-6A04-463A-8C97-2E09CD81E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8247" y="369935"/>
            <a:ext cx="2903424" cy="5161642"/>
          </a:xfrm>
          <a:prstGeom prst="rect">
            <a:avLst/>
          </a:prstGeom>
        </p:spPr>
      </p:pic>
      <p:pic>
        <p:nvPicPr>
          <p:cNvPr id="7" name="Picture 2" descr="Free Click Here Cliparts, Download Free Clip Art, Free Clip Art on Clipart 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88" y="4525532"/>
            <a:ext cx="976159" cy="15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7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oud Sky Background - Free photo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3" y="219720"/>
            <a:ext cx="11129964" cy="62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809707"/>
              </p:ext>
            </p:extLst>
          </p:nvPr>
        </p:nvGraphicFramePr>
        <p:xfrm>
          <a:off x="3180576" y="425400"/>
          <a:ext cx="4109909" cy="581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0576" y="425400"/>
                        <a:ext cx="4109909" cy="5815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6054" y="4201297"/>
            <a:ext cx="13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This week’s focus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1901959" y="2627086"/>
            <a:ext cx="1650608" cy="1639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1901959" y="4368800"/>
            <a:ext cx="4513355" cy="155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5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loud Sky Background - Free photo on Pixaba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1" y="130876"/>
            <a:ext cx="11129964" cy="62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42604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37307" y="4754896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2353" y="215153"/>
            <a:ext cx="1052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Listen to this story ‘The Huge Bag of Worries’ by Virginia Ironside, read by Lewis Kirk. Do you ever have any worries like Jenny?</a:t>
            </a:r>
          </a:p>
        </p:txBody>
      </p:sp>
      <p:pic>
        <p:nvPicPr>
          <p:cNvPr id="8" name="Virginia Ironside _ The Huge Bag of Worries">
            <a:hlinkClick r:id="" action="ppaction://media"/>
            <a:extLst>
              <a:ext uri="{FF2B5EF4-FFF2-40B4-BE49-F238E27FC236}">
                <a16:creationId xmlns:a16="http://schemas.microsoft.com/office/drawing/2014/main" id="{F407C6AA-634E-4741-9248-9C4865904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807" y="1162482"/>
            <a:ext cx="7402138" cy="4163703"/>
          </a:xfrm>
          <a:prstGeom prst="rect">
            <a:avLst/>
          </a:prstGeom>
        </p:spPr>
      </p:pic>
      <p:pic>
        <p:nvPicPr>
          <p:cNvPr id="9" name="Picture 2" descr="Free Click Here Cliparts, Download Free Clip Art, Free Clip Art on Clipart 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25" y="4892197"/>
            <a:ext cx="976159" cy="15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loud Sky Background - Free photo on Pixaba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1" y="130876"/>
            <a:ext cx="11129964" cy="62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6546" y="2452474"/>
            <a:ext cx="97989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6" name="Picture 5" descr="Rainbow Free Stock Photo - Public Domain Picture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13" y="303821"/>
            <a:ext cx="2199503" cy="1127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9503" y="365125"/>
            <a:ext cx="763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Activity Time!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F9D4D-C99B-4163-8638-96B429DF9C95}"/>
              </a:ext>
            </a:extLst>
          </p:cNvPr>
          <p:cNvSpPr txBox="1"/>
          <p:nvPr/>
        </p:nvSpPr>
        <p:spPr>
          <a:xfrm>
            <a:off x="1307125" y="1690688"/>
            <a:ext cx="3181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</a:rPr>
              <a:t>Draw a bag on a piece of paper, or use an actual bag you have at home. D</a:t>
            </a:r>
            <a:r>
              <a:rPr lang="en-GB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raw or write any worries that you might have in the bag, or if you are using an actual bag, put them </a:t>
            </a:r>
            <a:r>
              <a:rPr lang="en-GB" dirty="0">
                <a:latin typeface="Tahoma" panose="020B0604030504040204" pitchFamily="34" charset="0"/>
                <a:ea typeface="Calibri" panose="020F0502020204030204" pitchFamily="34" charset="0"/>
              </a:rPr>
              <a:t>on pieces of paper and pop them in. Look at them one at a time </a:t>
            </a:r>
            <a:r>
              <a:rPr lang="en-GB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with your grown up and think about what you could do about these worries.  Making a plan together can help those worries go away.</a:t>
            </a:r>
            <a:endParaRPr lang="en-GB" dirty="0"/>
          </a:p>
        </p:txBody>
      </p:sp>
      <p:graphicFrame>
        <p:nvGraphicFramePr>
          <p:cNvPr id="8" name="Object 7">
            <a:hlinkClick r:id="rId5" action="ppaction://hlinkfile"/>
            <a:extLst>
              <a:ext uri="{FF2B5EF4-FFF2-40B4-BE49-F238E27FC236}">
                <a16:creationId xmlns:a16="http://schemas.microsoft.com/office/drawing/2014/main" id="{65D797A2-B296-40DC-9578-3BD903F524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019753"/>
              </p:ext>
            </p:extLst>
          </p:nvPr>
        </p:nvGraphicFramePr>
        <p:xfrm>
          <a:off x="5384738" y="1288455"/>
          <a:ext cx="3802819" cy="4641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Document" r:id="rId6" imgW="6446811" imgH="7872952" progId="Word.Document.12">
                  <p:embed/>
                </p:oleObj>
              </mc:Choice>
              <mc:Fallback>
                <p:oleObj name="Document" r:id="rId6" imgW="6446811" imgH="7872952" progId="Word.Document.12">
                  <p:embed/>
                  <p:pic>
                    <p:nvPicPr>
                      <p:cNvPr id="8" name="Object 7">
                        <a:hlinkClick r:id="rId5" action="ppaction://hlinkfile"/>
                        <a:extLst>
                          <a:ext uri="{FF2B5EF4-FFF2-40B4-BE49-F238E27FC236}">
                            <a16:creationId xmlns:a16="http://schemas.microsoft.com/office/drawing/2014/main" id="{65D797A2-B296-40DC-9578-3BD903F52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84738" y="1288455"/>
                        <a:ext cx="3802819" cy="4641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85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Cloud Sky Background - Free photo on Pixaba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1" y="130876"/>
            <a:ext cx="11129964" cy="62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6718" y="130876"/>
            <a:ext cx="97989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92624" y="255494"/>
            <a:ext cx="95028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Breathing deeply is another brilliant technique for calming our mind when we are feeling worried. Have a go at this relaxation video </a:t>
            </a:r>
            <a:r>
              <a:rPr lang="en-GB" sz="1400" dirty="0">
                <a:solidFill>
                  <a:schemeClr val="bg1"/>
                </a:solidFill>
              </a:rPr>
              <a:t>(Created by The Mindfulness Teacher – YouTube)</a:t>
            </a:r>
          </a:p>
        </p:txBody>
      </p:sp>
      <p:pic>
        <p:nvPicPr>
          <p:cNvPr id="6" name="Belly Breathing_ Mindfulness for Children">
            <a:hlinkClick r:id="" action="ppaction://media"/>
            <a:extLst>
              <a:ext uri="{FF2B5EF4-FFF2-40B4-BE49-F238E27FC236}">
                <a16:creationId xmlns:a16="http://schemas.microsoft.com/office/drawing/2014/main" id="{8022840F-75F2-4C30-8C14-785A9E9A4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8057" y="1515352"/>
            <a:ext cx="7228115" cy="4065814"/>
          </a:xfrm>
          <a:prstGeom prst="rect">
            <a:avLst/>
          </a:prstGeom>
        </p:spPr>
      </p:pic>
      <p:pic>
        <p:nvPicPr>
          <p:cNvPr id="8" name="Picture 2" descr="Free Click Here Cliparts, Download Free Clip Art, Free Clip Art on Clipart 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24" y="4704977"/>
            <a:ext cx="976159" cy="15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158</Words>
  <Application>Microsoft Office PowerPoint</Application>
  <PresentationFormat>Widescreen</PresentationFormat>
  <Paragraphs>14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Fagan</dc:creator>
  <cp:lastModifiedBy>Sarah Fagan</cp:lastModifiedBy>
  <cp:revision>76</cp:revision>
  <cp:lastPrinted>2021-01-19T20:18:46Z</cp:lastPrinted>
  <dcterms:created xsi:type="dcterms:W3CDTF">2020-10-12T10:06:33Z</dcterms:created>
  <dcterms:modified xsi:type="dcterms:W3CDTF">2021-02-21T17:12:55Z</dcterms:modified>
</cp:coreProperties>
</file>