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81" r:id="rId3"/>
    <p:sldId id="288" r:id="rId4"/>
    <p:sldId id="290" r:id="rId5"/>
    <p:sldId id="287" r:id="rId6"/>
    <p:sldId id="291" r:id="rId7"/>
  </p:sldIdLst>
  <p:sldSz cx="12192000" cy="6858000"/>
  <p:notesSz cx="6888163"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91743" autoAdjust="0"/>
  </p:normalViewPr>
  <p:slideViewPr>
    <p:cSldViewPr snapToGrid="0">
      <p:cViewPr varScale="1">
        <p:scale>
          <a:sx n="78" d="100"/>
          <a:sy n="78" d="100"/>
        </p:scale>
        <p:origin x="4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835"/>
          </a:xfrm>
          <a:prstGeom prst="rect">
            <a:avLst/>
          </a:prstGeom>
        </p:spPr>
        <p:txBody>
          <a:bodyPr vert="horz" lIns="96625" tIns="48312" rIns="96625" bIns="48312" rtlCol="0"/>
          <a:lstStyle>
            <a:lvl1pPr algn="l">
              <a:defRPr sz="1300"/>
            </a:lvl1pPr>
          </a:lstStyle>
          <a:p>
            <a:endParaRPr lang="en-GB"/>
          </a:p>
        </p:txBody>
      </p:sp>
      <p:sp>
        <p:nvSpPr>
          <p:cNvPr id="3" name="Date Placeholder 2"/>
          <p:cNvSpPr>
            <a:spLocks noGrp="1"/>
          </p:cNvSpPr>
          <p:nvPr>
            <p:ph type="dt" idx="1"/>
          </p:nvPr>
        </p:nvSpPr>
        <p:spPr>
          <a:xfrm>
            <a:off x="3901698" y="0"/>
            <a:ext cx="2984871" cy="502835"/>
          </a:xfrm>
          <a:prstGeom prst="rect">
            <a:avLst/>
          </a:prstGeom>
        </p:spPr>
        <p:txBody>
          <a:bodyPr vert="horz" lIns="96625" tIns="48312" rIns="96625" bIns="48312" rtlCol="0"/>
          <a:lstStyle>
            <a:lvl1pPr algn="r">
              <a:defRPr sz="1300"/>
            </a:lvl1pPr>
          </a:lstStyle>
          <a:p>
            <a:fld id="{C4EC1EDF-E92E-4576-AE37-24B757F9F812}" type="datetimeFigureOut">
              <a:rPr lang="en-GB" smtClean="0"/>
              <a:t>31/01/2021</a:t>
            </a:fld>
            <a:endParaRPr lang="en-GB"/>
          </a:p>
        </p:txBody>
      </p:sp>
      <p:sp>
        <p:nvSpPr>
          <p:cNvPr id="4" name="Slide Image Placeholder 3"/>
          <p:cNvSpPr>
            <a:spLocks noGrp="1" noRot="1" noChangeAspect="1"/>
          </p:cNvSpPr>
          <p:nvPr>
            <p:ph type="sldImg" idx="2"/>
          </p:nvPr>
        </p:nvSpPr>
        <p:spPr>
          <a:xfrm>
            <a:off x="438150" y="1252538"/>
            <a:ext cx="6011863" cy="3382962"/>
          </a:xfrm>
          <a:prstGeom prst="rect">
            <a:avLst/>
          </a:prstGeom>
          <a:noFill/>
          <a:ln w="12700">
            <a:solidFill>
              <a:prstClr val="black"/>
            </a:solidFill>
          </a:ln>
        </p:spPr>
        <p:txBody>
          <a:bodyPr vert="horz" lIns="96625" tIns="48312" rIns="96625" bIns="48312" rtlCol="0" anchor="ctr"/>
          <a:lstStyle/>
          <a:p>
            <a:endParaRPr lang="en-GB"/>
          </a:p>
        </p:txBody>
      </p:sp>
      <p:sp>
        <p:nvSpPr>
          <p:cNvPr id="5" name="Notes Placeholder 4"/>
          <p:cNvSpPr>
            <a:spLocks noGrp="1"/>
          </p:cNvSpPr>
          <p:nvPr>
            <p:ph type="body" sz="quarter" idx="3"/>
          </p:nvPr>
        </p:nvSpPr>
        <p:spPr>
          <a:xfrm>
            <a:off x="688817" y="4823034"/>
            <a:ext cx="5510530" cy="3946118"/>
          </a:xfrm>
          <a:prstGeom prst="rect">
            <a:avLst/>
          </a:prstGeom>
        </p:spPr>
        <p:txBody>
          <a:bodyPr vert="horz" lIns="96625" tIns="48312" rIns="96625" bIns="4831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5"/>
            <a:ext cx="2984871" cy="502834"/>
          </a:xfrm>
          <a:prstGeom prst="rect">
            <a:avLst/>
          </a:prstGeom>
        </p:spPr>
        <p:txBody>
          <a:bodyPr vert="horz" lIns="96625" tIns="48312" rIns="96625" bIns="48312"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9055"/>
            <a:ext cx="2984871" cy="502834"/>
          </a:xfrm>
          <a:prstGeom prst="rect">
            <a:avLst/>
          </a:prstGeom>
        </p:spPr>
        <p:txBody>
          <a:bodyPr vert="horz" lIns="96625" tIns="48312" rIns="96625" bIns="48312" rtlCol="0" anchor="b"/>
          <a:lstStyle>
            <a:lvl1pPr algn="r">
              <a:defRPr sz="1300"/>
            </a:lvl1pPr>
          </a:lstStyle>
          <a:p>
            <a:fld id="{353D3CFE-D79C-4E7A-86B9-D3030762647B}" type="slidenum">
              <a:rPr lang="en-GB" smtClean="0"/>
              <a:t>‹#›</a:t>
            </a:fld>
            <a:endParaRPr lang="en-GB"/>
          </a:p>
        </p:txBody>
      </p:sp>
    </p:spTree>
    <p:extLst>
      <p:ext uri="{BB962C8B-B14F-4D97-AF65-F5344CB8AC3E}">
        <p14:creationId xmlns:p14="http://schemas.microsoft.com/office/powerpoint/2010/main" val="8565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5EF1355-F0D8-4FB6-B6C3-E52B81A65818}" type="datetimeFigureOut">
              <a:rPr lang="en-GB" smtClean="0"/>
              <a:t>31/01/2021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F22C5C-26F1-483F-9925-9F4331E4D45F}" type="slidenum">
              <a:rPr lang="en-GB" smtClean="0"/>
              <a:t>‹#›</a:t>
            </a:fld>
            <a:endParaRPr lang="en-GB"/>
          </a:p>
        </p:txBody>
      </p:sp>
    </p:spTree>
    <p:extLst>
      <p:ext uri="{BB962C8B-B14F-4D97-AF65-F5344CB8AC3E}">
        <p14:creationId xmlns:p14="http://schemas.microsoft.com/office/powerpoint/2010/main" val="3283181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5EF1355-F0D8-4FB6-B6C3-E52B81A65818}" type="datetimeFigureOut">
              <a:rPr lang="en-GB" smtClean="0"/>
              <a:t>31/01/2021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F22C5C-26F1-483F-9925-9F4331E4D45F}" type="slidenum">
              <a:rPr lang="en-GB" smtClean="0"/>
              <a:t>‹#›</a:t>
            </a:fld>
            <a:endParaRPr lang="en-GB"/>
          </a:p>
        </p:txBody>
      </p:sp>
    </p:spTree>
    <p:extLst>
      <p:ext uri="{BB962C8B-B14F-4D97-AF65-F5344CB8AC3E}">
        <p14:creationId xmlns:p14="http://schemas.microsoft.com/office/powerpoint/2010/main" val="842789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5EF1355-F0D8-4FB6-B6C3-E52B81A65818}" type="datetimeFigureOut">
              <a:rPr lang="en-GB" smtClean="0"/>
              <a:t>31/01/2021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F22C5C-26F1-483F-9925-9F4331E4D45F}" type="slidenum">
              <a:rPr lang="en-GB" smtClean="0"/>
              <a:t>‹#›</a:t>
            </a:fld>
            <a:endParaRPr lang="en-GB"/>
          </a:p>
        </p:txBody>
      </p:sp>
    </p:spTree>
    <p:extLst>
      <p:ext uri="{BB962C8B-B14F-4D97-AF65-F5344CB8AC3E}">
        <p14:creationId xmlns:p14="http://schemas.microsoft.com/office/powerpoint/2010/main" val="3437286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5EF1355-F0D8-4FB6-B6C3-E52B81A65818}" type="datetimeFigureOut">
              <a:rPr lang="en-GB" smtClean="0"/>
              <a:t>31/01/2021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F22C5C-26F1-483F-9925-9F4331E4D45F}" type="slidenum">
              <a:rPr lang="en-GB" smtClean="0"/>
              <a:t>‹#›</a:t>
            </a:fld>
            <a:endParaRPr lang="en-GB"/>
          </a:p>
        </p:txBody>
      </p:sp>
    </p:spTree>
    <p:extLst>
      <p:ext uri="{BB962C8B-B14F-4D97-AF65-F5344CB8AC3E}">
        <p14:creationId xmlns:p14="http://schemas.microsoft.com/office/powerpoint/2010/main" val="659996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EF1355-F0D8-4FB6-B6C3-E52B81A65818}" type="datetimeFigureOut">
              <a:rPr lang="en-GB" smtClean="0"/>
              <a:t>31/01/2021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F22C5C-26F1-483F-9925-9F4331E4D45F}" type="slidenum">
              <a:rPr lang="en-GB" smtClean="0"/>
              <a:t>‹#›</a:t>
            </a:fld>
            <a:endParaRPr lang="en-GB"/>
          </a:p>
        </p:txBody>
      </p:sp>
    </p:spTree>
    <p:extLst>
      <p:ext uri="{BB962C8B-B14F-4D97-AF65-F5344CB8AC3E}">
        <p14:creationId xmlns:p14="http://schemas.microsoft.com/office/powerpoint/2010/main" val="356815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5EF1355-F0D8-4FB6-B6C3-E52B81A65818}" type="datetimeFigureOut">
              <a:rPr lang="en-GB" smtClean="0"/>
              <a:t>31/01/2021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DF22C5C-26F1-483F-9925-9F4331E4D45F}" type="slidenum">
              <a:rPr lang="en-GB" smtClean="0"/>
              <a:t>‹#›</a:t>
            </a:fld>
            <a:endParaRPr lang="en-GB"/>
          </a:p>
        </p:txBody>
      </p:sp>
    </p:spTree>
    <p:extLst>
      <p:ext uri="{BB962C8B-B14F-4D97-AF65-F5344CB8AC3E}">
        <p14:creationId xmlns:p14="http://schemas.microsoft.com/office/powerpoint/2010/main" val="2537831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5EF1355-F0D8-4FB6-B6C3-E52B81A65818}" type="datetimeFigureOut">
              <a:rPr lang="en-GB" smtClean="0"/>
              <a:t>31/01/2021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DF22C5C-26F1-483F-9925-9F4331E4D45F}" type="slidenum">
              <a:rPr lang="en-GB" smtClean="0"/>
              <a:t>‹#›</a:t>
            </a:fld>
            <a:endParaRPr lang="en-GB"/>
          </a:p>
        </p:txBody>
      </p:sp>
    </p:spTree>
    <p:extLst>
      <p:ext uri="{BB962C8B-B14F-4D97-AF65-F5344CB8AC3E}">
        <p14:creationId xmlns:p14="http://schemas.microsoft.com/office/powerpoint/2010/main" val="2584614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5EF1355-F0D8-4FB6-B6C3-E52B81A65818}" type="datetimeFigureOut">
              <a:rPr lang="en-GB" smtClean="0"/>
              <a:t>31/01/2021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DF22C5C-26F1-483F-9925-9F4331E4D45F}" type="slidenum">
              <a:rPr lang="en-GB" smtClean="0"/>
              <a:t>‹#›</a:t>
            </a:fld>
            <a:endParaRPr lang="en-GB"/>
          </a:p>
        </p:txBody>
      </p:sp>
    </p:spTree>
    <p:extLst>
      <p:ext uri="{BB962C8B-B14F-4D97-AF65-F5344CB8AC3E}">
        <p14:creationId xmlns:p14="http://schemas.microsoft.com/office/powerpoint/2010/main" val="243896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EF1355-F0D8-4FB6-B6C3-E52B81A65818}" type="datetimeFigureOut">
              <a:rPr lang="en-GB" smtClean="0"/>
              <a:t>31/01/2021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DF22C5C-26F1-483F-9925-9F4331E4D45F}" type="slidenum">
              <a:rPr lang="en-GB" smtClean="0"/>
              <a:t>‹#›</a:t>
            </a:fld>
            <a:endParaRPr lang="en-GB"/>
          </a:p>
        </p:txBody>
      </p:sp>
    </p:spTree>
    <p:extLst>
      <p:ext uri="{BB962C8B-B14F-4D97-AF65-F5344CB8AC3E}">
        <p14:creationId xmlns:p14="http://schemas.microsoft.com/office/powerpoint/2010/main" val="3107018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5EF1355-F0D8-4FB6-B6C3-E52B81A65818}" type="datetimeFigureOut">
              <a:rPr lang="en-GB" smtClean="0"/>
              <a:t>31/01/2021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DF22C5C-26F1-483F-9925-9F4331E4D45F}" type="slidenum">
              <a:rPr lang="en-GB" smtClean="0"/>
              <a:t>‹#›</a:t>
            </a:fld>
            <a:endParaRPr lang="en-GB"/>
          </a:p>
        </p:txBody>
      </p:sp>
    </p:spTree>
    <p:extLst>
      <p:ext uri="{BB962C8B-B14F-4D97-AF65-F5344CB8AC3E}">
        <p14:creationId xmlns:p14="http://schemas.microsoft.com/office/powerpoint/2010/main" val="2731687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5EF1355-F0D8-4FB6-B6C3-E52B81A65818}" type="datetimeFigureOut">
              <a:rPr lang="en-GB" smtClean="0"/>
              <a:t>31/01/2021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DF22C5C-26F1-483F-9925-9F4331E4D45F}" type="slidenum">
              <a:rPr lang="en-GB" smtClean="0"/>
              <a:t>‹#›</a:t>
            </a:fld>
            <a:endParaRPr lang="en-GB"/>
          </a:p>
        </p:txBody>
      </p:sp>
    </p:spTree>
    <p:extLst>
      <p:ext uri="{BB962C8B-B14F-4D97-AF65-F5344CB8AC3E}">
        <p14:creationId xmlns:p14="http://schemas.microsoft.com/office/powerpoint/2010/main" val="55360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EF1355-F0D8-4FB6-B6C3-E52B81A65818}" type="datetimeFigureOut">
              <a:rPr lang="en-GB" smtClean="0"/>
              <a:t>31/01/2021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F22C5C-26F1-483F-9925-9F4331E4D45F}" type="slidenum">
              <a:rPr lang="en-GB" smtClean="0"/>
              <a:t>‹#›</a:t>
            </a:fld>
            <a:endParaRPr lang="en-GB"/>
          </a:p>
        </p:txBody>
      </p:sp>
    </p:spTree>
    <p:extLst>
      <p:ext uri="{BB962C8B-B14F-4D97-AF65-F5344CB8AC3E}">
        <p14:creationId xmlns:p14="http://schemas.microsoft.com/office/powerpoint/2010/main" val="3203466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loud Sky Background - Free photo on Pixab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479" y="279262"/>
            <a:ext cx="11352628" cy="61053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505" y="369935"/>
            <a:ext cx="1420248" cy="1420248"/>
          </a:xfrm>
          <a:prstGeom prst="rect">
            <a:avLst/>
          </a:prstGeom>
        </p:spPr>
      </p:pic>
      <p:sp>
        <p:nvSpPr>
          <p:cNvPr id="3" name="TextBox 2"/>
          <p:cNvSpPr txBox="1"/>
          <p:nvPr/>
        </p:nvSpPr>
        <p:spPr>
          <a:xfrm>
            <a:off x="857817" y="680527"/>
            <a:ext cx="5721178" cy="1200329"/>
          </a:xfrm>
          <a:prstGeom prst="rect">
            <a:avLst/>
          </a:prstGeom>
          <a:noFill/>
        </p:spPr>
        <p:txBody>
          <a:bodyPr wrap="square" rtlCol="0">
            <a:spAutoFit/>
          </a:bodyPr>
          <a:lstStyle/>
          <a:p>
            <a:pPr algn="ctr"/>
            <a:r>
              <a:rPr lang="en-GB" sz="3600" u="sng" dirty="0">
                <a:solidFill>
                  <a:schemeClr val="bg1"/>
                </a:solidFill>
                <a:latin typeface="Tahoma" panose="020B0604030504040204" pitchFamily="34" charset="0"/>
                <a:ea typeface="Tahoma" panose="020B0604030504040204" pitchFamily="34" charset="0"/>
                <a:cs typeface="Tahoma" panose="020B0604030504040204" pitchFamily="34" charset="0"/>
              </a:rPr>
              <a:t>Session 3</a:t>
            </a:r>
          </a:p>
          <a:p>
            <a:pPr algn="ctr"/>
            <a:r>
              <a:rPr lang="en-GB" sz="3600" u="sng"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435" y="2191448"/>
            <a:ext cx="5715000" cy="3409950"/>
          </a:xfrm>
          <a:prstGeom prst="rect">
            <a:avLst/>
          </a:prstGeom>
        </p:spPr>
      </p:pic>
      <p:pic>
        <p:nvPicPr>
          <p:cNvPr id="9" name="Picture 8"/>
          <p:cNvPicPr>
            <a:picLocks noChangeAspect="1"/>
          </p:cNvPicPr>
          <p:nvPr/>
        </p:nvPicPr>
        <p:blipFill>
          <a:blip r:embed="rId7"/>
          <a:stretch>
            <a:fillRect/>
          </a:stretch>
        </p:blipFill>
        <p:spPr>
          <a:xfrm>
            <a:off x="5148949" y="966373"/>
            <a:ext cx="1600000" cy="1647619"/>
          </a:xfrm>
          <a:prstGeom prst="rect">
            <a:avLst/>
          </a:prstGeom>
        </p:spPr>
      </p:pic>
      <p:pic>
        <p:nvPicPr>
          <p:cNvPr id="10" name="C525107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643710" y="474577"/>
            <a:ext cx="2679799" cy="4764087"/>
          </a:xfrm>
          <a:prstGeom prst="rect">
            <a:avLst/>
          </a:prstGeom>
        </p:spPr>
      </p:pic>
    </p:spTree>
    <p:extLst>
      <p:ext uri="{BB962C8B-B14F-4D97-AF65-F5344CB8AC3E}">
        <p14:creationId xmlns:p14="http://schemas.microsoft.com/office/powerpoint/2010/main" val="13262752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2" descr="Cloud Sky Background - Free photo on Pixabay"/>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71499" y="319733"/>
            <a:ext cx="11129964" cy="62269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Click Here Cliparts, Download Free Clip Art, Free Clip Art on Clipart  Librar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4692081"/>
            <a:ext cx="976159" cy="15237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056605" y="3240253"/>
            <a:ext cx="3556686" cy="2308324"/>
          </a:xfrm>
          <a:prstGeom prst="rect">
            <a:avLst/>
          </a:prstGeom>
          <a:noFill/>
        </p:spPr>
        <p:txBody>
          <a:bodyPr wrap="square" rtlCol="0">
            <a:spAutoFit/>
          </a:bodyPr>
          <a:lstStyle/>
          <a:p>
            <a:r>
              <a:rPr lang="en-GB" sz="2400" dirty="0">
                <a:latin typeface="Tahoma" panose="020B0604030504040204" pitchFamily="34" charset="0"/>
                <a:ea typeface="Tahoma" panose="020B0604030504040204" pitchFamily="34" charset="0"/>
                <a:cs typeface="Tahoma" panose="020B0604030504040204" pitchFamily="34" charset="0"/>
              </a:rPr>
              <a:t>How do you like to express yourself? Do you like to paint? Dance? Dress Up? Play music? Sing? Make things? </a:t>
            </a:r>
          </a:p>
        </p:txBody>
      </p:sp>
      <p:sp>
        <p:nvSpPr>
          <p:cNvPr id="7" name="TextBox 6"/>
          <p:cNvSpPr txBox="1"/>
          <p:nvPr/>
        </p:nvSpPr>
        <p:spPr>
          <a:xfrm>
            <a:off x="8056605" y="864973"/>
            <a:ext cx="3297195" cy="1569660"/>
          </a:xfrm>
          <a:prstGeom prst="rect">
            <a:avLst/>
          </a:prstGeom>
          <a:noFill/>
        </p:spPr>
        <p:txBody>
          <a:bodyPr wrap="square" rtlCol="0">
            <a:spAutoFit/>
          </a:bodyPr>
          <a:lstStyle/>
          <a:p>
            <a:r>
              <a:rPr lang="en-GB" sz="2400" dirty="0">
                <a:latin typeface="Tahoma" panose="020B0604030504040204" pitchFamily="34" charset="0"/>
                <a:ea typeface="Tahoma" panose="020B0604030504040204" pitchFamily="34" charset="0"/>
                <a:cs typeface="Tahoma" panose="020B0604030504040204" pitchFamily="34" charset="0"/>
              </a:rPr>
              <a:t>Watch the video, how many ways can you see people expressing themselves? </a:t>
            </a:r>
          </a:p>
        </p:txBody>
      </p:sp>
      <p:pic>
        <p:nvPicPr>
          <p:cNvPr id="11" name="Made with Pond5_ Express Yoursel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86985" y="864973"/>
            <a:ext cx="6593188" cy="3708668"/>
          </a:xfrm>
          <a:prstGeom prst="rect">
            <a:avLst/>
          </a:prstGeom>
        </p:spPr>
      </p:pic>
    </p:spTree>
    <p:extLst>
      <p:ext uri="{BB962C8B-B14F-4D97-AF65-F5344CB8AC3E}">
        <p14:creationId xmlns:p14="http://schemas.microsoft.com/office/powerpoint/2010/main" val="29729340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loud Sky Background - Free photo o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23" y="219720"/>
            <a:ext cx="11129964" cy="622691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p:cNvGraphicFramePr>
            <a:graphicFrameLocks noChangeAspect="1"/>
          </p:cNvGraphicFramePr>
          <p:nvPr>
            <p:extLst>
              <p:ext uri="{D42A27DB-BD31-4B8C-83A1-F6EECF244321}">
                <p14:modId xmlns:p14="http://schemas.microsoft.com/office/powerpoint/2010/main" val="3318449549"/>
              </p:ext>
            </p:extLst>
          </p:nvPr>
        </p:nvGraphicFramePr>
        <p:xfrm>
          <a:off x="3217647" y="425400"/>
          <a:ext cx="4109909" cy="5815556"/>
        </p:xfrm>
        <a:graphic>
          <a:graphicData uri="http://schemas.openxmlformats.org/presentationml/2006/ole">
            <mc:AlternateContent xmlns:mc="http://schemas.openxmlformats.org/markup-compatibility/2006">
              <mc:Choice xmlns:v="urn:schemas-microsoft-com:vml" Requires="v">
                <p:oleObj spid="_x0000_s16385" name="Acrobat Document" r:id="rId4" imgW="5667037" imgH="8019948" progId="AcroExch.Document.DC">
                  <p:embed/>
                </p:oleObj>
              </mc:Choice>
              <mc:Fallback>
                <p:oleObj name="Acrobat Document" r:id="rId4" imgW="5667037" imgH="8019948" progId="AcroExch.Document.DC">
                  <p:embed/>
                  <p:pic>
                    <p:nvPicPr>
                      <p:cNvPr id="5" name="Object 4"/>
                      <p:cNvPicPr/>
                      <p:nvPr/>
                    </p:nvPicPr>
                    <p:blipFill>
                      <a:blip r:embed="rId5"/>
                      <a:stretch>
                        <a:fillRect/>
                      </a:stretch>
                    </p:blipFill>
                    <p:spPr>
                      <a:xfrm>
                        <a:off x="3217647" y="425400"/>
                        <a:ext cx="4109909" cy="5815556"/>
                      </a:xfrm>
                      <a:prstGeom prst="rect">
                        <a:avLst/>
                      </a:prstGeom>
                    </p:spPr>
                  </p:pic>
                </p:oleObj>
              </mc:Fallback>
            </mc:AlternateContent>
          </a:graphicData>
        </a:graphic>
      </p:graphicFrame>
      <p:sp>
        <p:nvSpPr>
          <p:cNvPr id="6" name="TextBox 5"/>
          <p:cNvSpPr txBox="1"/>
          <p:nvPr/>
        </p:nvSpPr>
        <p:spPr>
          <a:xfrm>
            <a:off x="556054" y="4201297"/>
            <a:ext cx="1309816" cy="646331"/>
          </a:xfrm>
          <a:prstGeom prst="rect">
            <a:avLst/>
          </a:prstGeom>
          <a:noFill/>
        </p:spPr>
        <p:txBody>
          <a:bodyPr wrap="square" rtlCol="0">
            <a:spAutoFit/>
          </a:bodyPr>
          <a:lstStyle/>
          <a:p>
            <a:pPr algn="ctr"/>
            <a:r>
              <a:rPr lang="en-GB" dirty="0"/>
              <a:t>This week’s focus</a:t>
            </a:r>
          </a:p>
        </p:txBody>
      </p:sp>
      <p:cxnSp>
        <p:nvCxnSpPr>
          <p:cNvPr id="8" name="Straight Arrow Connector 7"/>
          <p:cNvCxnSpPr/>
          <p:nvPr/>
        </p:nvCxnSpPr>
        <p:spPr>
          <a:xfrm>
            <a:off x="1680519" y="4670854"/>
            <a:ext cx="2669059" cy="4201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flipV="1">
            <a:off x="1680519" y="3071846"/>
            <a:ext cx="2669059" cy="11047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66159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2" descr="Cloud Sky Background - Free photo on Pixaba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0333" y="365125"/>
            <a:ext cx="11129964" cy="62269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9817" y="1690688"/>
            <a:ext cx="3372365" cy="2012178"/>
          </a:xfrm>
          <a:prstGeom prst="rect">
            <a:avLst/>
          </a:prstGeom>
        </p:spPr>
      </p:pic>
      <p:sp>
        <p:nvSpPr>
          <p:cNvPr id="8" name="TextBox 7"/>
          <p:cNvSpPr txBox="1"/>
          <p:nvPr/>
        </p:nvSpPr>
        <p:spPr>
          <a:xfrm rot="20627538">
            <a:off x="1009582" y="795055"/>
            <a:ext cx="2866767" cy="2585323"/>
          </a:xfrm>
          <a:prstGeom prst="rect">
            <a:avLst/>
          </a:prstGeom>
          <a:solidFill>
            <a:schemeClr val="bg1"/>
          </a:solidFill>
        </p:spPr>
        <p:txBody>
          <a:bodyPr wrap="square" rtlCol="0">
            <a:spAutoFit/>
          </a:bodyPr>
          <a:lstStyle/>
          <a:p>
            <a:r>
              <a:rPr lang="en-GB" b="1" dirty="0">
                <a:solidFill>
                  <a:schemeClr val="accent2"/>
                </a:solidFill>
              </a:rPr>
              <a:t>Do something you are good at and share it with your family.</a:t>
            </a:r>
          </a:p>
          <a:p>
            <a:r>
              <a:rPr lang="en-GB" b="1" dirty="0">
                <a:solidFill>
                  <a:schemeClr val="accent2"/>
                </a:solidFill>
              </a:rPr>
              <a:t> </a:t>
            </a:r>
          </a:p>
          <a:p>
            <a:r>
              <a:rPr lang="en-GB" b="1" dirty="0">
                <a:solidFill>
                  <a:schemeClr val="accent2"/>
                </a:solidFill>
              </a:rPr>
              <a:t>Teach someone in your family to do something you are good at, e.g. drawing, playing an instrument, juggling</a:t>
            </a:r>
          </a:p>
        </p:txBody>
      </p:sp>
      <p:pic>
        <p:nvPicPr>
          <p:cNvPr id="25" name="Picture 24"/>
          <p:cNvPicPr/>
          <p:nvPr/>
        </p:nvPicPr>
        <p:blipFill>
          <a:blip r:embed="rId4">
            <a:extLst>
              <a:ext uri="{28A0092B-C50C-407E-A947-70E740481C1C}">
                <a14:useLocalDpi xmlns:a14="http://schemas.microsoft.com/office/drawing/2010/main" val="0"/>
              </a:ext>
            </a:extLst>
          </a:blip>
          <a:srcRect/>
          <a:stretch>
            <a:fillRect/>
          </a:stretch>
        </p:blipFill>
        <p:spPr bwMode="auto">
          <a:xfrm>
            <a:off x="5449330" y="4702174"/>
            <a:ext cx="1836068" cy="1359123"/>
          </a:xfrm>
          <a:prstGeom prst="rect">
            <a:avLst/>
          </a:prstGeom>
          <a:noFill/>
        </p:spPr>
      </p:pic>
      <p:sp>
        <p:nvSpPr>
          <p:cNvPr id="21" name="TextBox 20"/>
          <p:cNvSpPr txBox="1"/>
          <p:nvPr/>
        </p:nvSpPr>
        <p:spPr>
          <a:xfrm>
            <a:off x="705742" y="4263081"/>
            <a:ext cx="4743588" cy="2031325"/>
          </a:xfrm>
          <a:prstGeom prst="rect">
            <a:avLst/>
          </a:prstGeom>
          <a:solidFill>
            <a:schemeClr val="bg1"/>
          </a:solidFill>
        </p:spPr>
        <p:txBody>
          <a:bodyPr wrap="square" rtlCol="0">
            <a:spAutoFit/>
          </a:bodyPr>
          <a:lstStyle/>
          <a:p>
            <a:r>
              <a:rPr lang="en-GB" b="1" dirty="0">
                <a:solidFill>
                  <a:schemeClr val="accent2"/>
                </a:solidFill>
                <a:ea typeface="Tahoma" panose="020B0604030504040204" pitchFamily="34" charset="0"/>
                <a:cs typeface="Tahoma" panose="020B0604030504040204" pitchFamily="34" charset="0"/>
              </a:rPr>
              <a:t>Print out a photo of yourself or draw a picture. Then cut and stick pictures from magazines or draw pictures of things you love doing all around you. Stick it up in your bedroom to remind yourself of all the things you love to do. Choose something from there when you are feeling bored or fed up. It will give you a boost!</a:t>
            </a:r>
          </a:p>
        </p:txBody>
      </p:sp>
      <p:sp>
        <p:nvSpPr>
          <p:cNvPr id="22" name="TextBox 21"/>
          <p:cNvSpPr txBox="1"/>
          <p:nvPr/>
        </p:nvSpPr>
        <p:spPr>
          <a:xfrm>
            <a:off x="8414951" y="729048"/>
            <a:ext cx="2644346" cy="4524315"/>
          </a:xfrm>
          <a:prstGeom prst="rect">
            <a:avLst/>
          </a:prstGeom>
          <a:solidFill>
            <a:schemeClr val="bg1"/>
          </a:solidFill>
        </p:spPr>
        <p:txBody>
          <a:bodyPr wrap="square" rtlCol="0">
            <a:spAutoFit/>
          </a:bodyPr>
          <a:lstStyle/>
          <a:p>
            <a:r>
              <a:rPr lang="en-GB" b="1" dirty="0">
                <a:solidFill>
                  <a:schemeClr val="accent2"/>
                </a:solidFill>
              </a:rPr>
              <a:t>Spend time doing something that you love!</a:t>
            </a:r>
          </a:p>
          <a:p>
            <a:r>
              <a:rPr lang="en-GB" b="1" dirty="0">
                <a:solidFill>
                  <a:schemeClr val="accent2"/>
                </a:solidFill>
              </a:rPr>
              <a:t>Make something, create something, dance to your favourite music, wear your favourite clothes or clothes that make you smile, tell some jokes, sing along to your favourite song……….</a:t>
            </a:r>
          </a:p>
          <a:p>
            <a:r>
              <a:rPr lang="en-GB" b="1" dirty="0">
                <a:solidFill>
                  <a:schemeClr val="accent2"/>
                </a:solidFill>
              </a:rPr>
              <a:t>Express yourself and have fun!!</a:t>
            </a:r>
          </a:p>
          <a:p>
            <a:endParaRPr lang="en-GB" b="1" dirty="0">
              <a:solidFill>
                <a:schemeClr val="accent2"/>
              </a:solidFill>
            </a:endParaRPr>
          </a:p>
          <a:p>
            <a:endParaRPr lang="en-GB" b="1" dirty="0">
              <a:solidFill>
                <a:schemeClr val="accent2"/>
              </a:solidFill>
            </a:endParaRPr>
          </a:p>
          <a:p>
            <a:endParaRPr lang="en-GB" b="1" dirty="0">
              <a:solidFill>
                <a:schemeClr val="accent2"/>
              </a:solidFill>
            </a:endParaRPr>
          </a:p>
          <a:p>
            <a:endParaRPr lang="en-GB" b="1" dirty="0">
              <a:solidFill>
                <a:schemeClr val="accent2"/>
              </a:solidFill>
            </a:endParaRPr>
          </a:p>
        </p:txBody>
      </p:sp>
      <p:sp>
        <p:nvSpPr>
          <p:cNvPr id="24" name="Heart 23"/>
          <p:cNvSpPr/>
          <p:nvPr/>
        </p:nvSpPr>
        <p:spPr>
          <a:xfrm>
            <a:off x="9313389" y="3973126"/>
            <a:ext cx="741406" cy="729048"/>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55877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loud Sky Background - Free photo on Pixab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499" y="319733"/>
            <a:ext cx="11129964" cy="62269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ree Click Here Cliparts, Download Free Clip Art, Free Clip Art on Clipart  Librar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7299" y="3841822"/>
            <a:ext cx="976159" cy="1523761"/>
          </a:xfrm>
          <a:prstGeom prst="rect">
            <a:avLst/>
          </a:prstGeom>
          <a:noFill/>
          <a:extLst>
            <a:ext uri="{909E8E84-426E-40DD-AFC4-6F175D3DCCD1}">
              <a14:hiddenFill xmlns:a14="http://schemas.microsoft.com/office/drawing/2010/main">
                <a:solidFill>
                  <a:srgbClr val="FFFFFF"/>
                </a:solidFill>
              </a14:hiddenFill>
            </a:ext>
          </a:extLst>
        </p:spPr>
      </p:pic>
      <p:pic>
        <p:nvPicPr>
          <p:cNvPr id="6" name="Sesame Street_ Will.i.am Sings _What I Am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31960" y="459467"/>
            <a:ext cx="7609042" cy="4280086"/>
          </a:xfrm>
          <a:prstGeom prst="rect">
            <a:avLst/>
          </a:prstGeom>
        </p:spPr>
      </p:pic>
      <p:sp>
        <p:nvSpPr>
          <p:cNvPr id="8" name="TextBox 7"/>
          <p:cNvSpPr txBox="1"/>
          <p:nvPr/>
        </p:nvSpPr>
        <p:spPr>
          <a:xfrm>
            <a:off x="2593181" y="4904437"/>
            <a:ext cx="7086600" cy="1477328"/>
          </a:xfrm>
          <a:prstGeom prst="rect">
            <a:avLst/>
          </a:prstGeom>
          <a:noFill/>
        </p:spPr>
        <p:txBody>
          <a:bodyPr wrap="square" rtlCol="0">
            <a:spAutoFit/>
          </a:bodyPr>
          <a:lstStyle/>
          <a:p>
            <a:r>
              <a:rPr lang="en-GB" dirty="0"/>
              <a:t>Turn this one up LOUD and dance around the room (preferably dressed up in a wacky outfit!)</a:t>
            </a:r>
          </a:p>
          <a:p>
            <a:r>
              <a:rPr lang="en-GB" dirty="0"/>
              <a:t>What are you? Are you friendly? Are you kind?  You could draw a picture of yourself and describe what you are like or ask your family to describe you.</a:t>
            </a:r>
          </a:p>
        </p:txBody>
      </p:sp>
    </p:spTree>
    <p:extLst>
      <p:ext uri="{BB962C8B-B14F-4D97-AF65-F5344CB8AC3E}">
        <p14:creationId xmlns:p14="http://schemas.microsoft.com/office/powerpoint/2010/main" val="12721166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2" descr="Cloud Sky Background - Free photo on Pixabay"/>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71499" y="319733"/>
            <a:ext cx="11129964" cy="62269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Click Here Cliparts, Download Free Clip Art, Free Clip Art on Clipart  Librar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4692081"/>
            <a:ext cx="976159" cy="15237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52324" y="365125"/>
            <a:ext cx="5968314" cy="769441"/>
          </a:xfrm>
          <a:prstGeom prst="rect">
            <a:avLst/>
          </a:prstGeom>
          <a:noFill/>
        </p:spPr>
        <p:txBody>
          <a:bodyPr wrap="square" rtlCol="0">
            <a:spAutoFit/>
          </a:bodyPr>
          <a:lstStyle/>
          <a:p>
            <a:pPr algn="ctr"/>
            <a:r>
              <a:rPr lang="en-GB" sz="4400" dirty="0"/>
              <a:t>Time to Relax</a:t>
            </a:r>
          </a:p>
        </p:txBody>
      </p:sp>
      <p:pic>
        <p:nvPicPr>
          <p:cNvPr id="5" name="Star Breath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81060" y="1198433"/>
            <a:ext cx="8540750" cy="4804172"/>
          </a:xfrm>
          <a:prstGeom prst="rect">
            <a:avLst/>
          </a:prstGeom>
        </p:spPr>
      </p:pic>
    </p:spTree>
    <p:extLst>
      <p:ext uri="{BB962C8B-B14F-4D97-AF65-F5344CB8AC3E}">
        <p14:creationId xmlns:p14="http://schemas.microsoft.com/office/powerpoint/2010/main" val="27192281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888</TotalTime>
  <Words>254</Words>
  <Application>Microsoft Office PowerPoint</Application>
  <PresentationFormat>Widescreen</PresentationFormat>
  <Paragraphs>17</Paragraphs>
  <Slides>6</Slides>
  <Notes>0</Notes>
  <HiddenSlides>0</HiddenSlides>
  <MMClips>4</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Fagan</dc:creator>
  <cp:lastModifiedBy>Sarah Fagan</cp:lastModifiedBy>
  <cp:revision>60</cp:revision>
  <cp:lastPrinted>2021-01-19T20:18:46Z</cp:lastPrinted>
  <dcterms:created xsi:type="dcterms:W3CDTF">2020-10-12T10:06:33Z</dcterms:created>
  <dcterms:modified xsi:type="dcterms:W3CDTF">2021-01-31T20:09:29Z</dcterms:modified>
</cp:coreProperties>
</file>