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59" r:id="rId4"/>
    <p:sldId id="261" r:id="rId5"/>
    <p:sldId id="262" r:id="rId6"/>
  </p:sldIdLst>
  <p:sldSz cx="10693400" cy="7561263"/>
  <p:notesSz cx="6797675" cy="9928225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0">
          <p15:clr>
            <a:srgbClr val="A4A3A4"/>
          </p15:clr>
        </p15:guide>
        <p15:guide id="2" orient="horz" pos="4066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1332">
          <p15:clr>
            <a:srgbClr val="A4A3A4"/>
          </p15:clr>
        </p15:guide>
        <p15:guide id="5" orient="horz" pos="1134">
          <p15:clr>
            <a:srgbClr val="A4A3A4"/>
          </p15:clr>
        </p15:guide>
        <p15:guide id="6" orient="horz" pos="4762">
          <p15:clr>
            <a:srgbClr val="A4A3A4"/>
          </p15:clr>
        </p15:guide>
        <p15:guide id="7" orient="horz">
          <p15:clr>
            <a:srgbClr val="A4A3A4"/>
          </p15:clr>
        </p15:guide>
        <p15:guide id="8" pos="3368">
          <p15:clr>
            <a:srgbClr val="A4A3A4"/>
          </p15:clr>
        </p15:guide>
        <p15:guide id="9" pos="450">
          <p15:clr>
            <a:srgbClr val="A4A3A4"/>
          </p15:clr>
        </p15:guide>
        <p15:guide id="10" pos="6331">
          <p15:clr>
            <a:srgbClr val="A4A3A4"/>
          </p15:clr>
        </p15:guide>
        <p15:guide id="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5"/>
    <a:srgbClr val="D9ECF3"/>
    <a:srgbClr val="464646"/>
    <a:srgbClr val="82C0D2"/>
    <a:srgbClr val="D20714"/>
    <a:srgbClr val="B9B7AF"/>
    <a:srgbClr val="343434"/>
    <a:srgbClr val="CF8447"/>
    <a:srgbClr val="4D98AD"/>
    <a:srgbClr val="B5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 snapToObjects="1" showGuides="1">
      <p:cViewPr>
        <p:scale>
          <a:sx n="74" d="100"/>
          <a:sy n="74" d="100"/>
        </p:scale>
        <p:origin x="-750" y="-696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D0B-A908-455B-8344-D226EBB70752}" type="datetimeFigureOut">
              <a:rPr lang="en-GB" smtClean="0"/>
              <a:pPr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18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Brand and Marketing\Brand Guidelines and Applications\Logos and graphics\Strapline\strapline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40" y="6768449"/>
            <a:ext cx="5288575" cy="48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857054" y="6578656"/>
            <a:ext cx="5043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400" b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400" b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42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private and confidential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50" r:id="rId5"/>
    <p:sldLayoutId id="2147483663" r:id="rId6"/>
    <p:sldLayoutId id="2147483666" r:id="rId7"/>
    <p:sldLayoutId id="2147483660" r:id="rId8"/>
    <p:sldLayoutId id="2147483664" r:id="rId9"/>
    <p:sldLayoutId id="2147483670" r:id="rId10"/>
    <p:sldLayoutId id="2147483661" r:id="rId11"/>
    <p:sldLayoutId id="2147483655" r:id="rId12"/>
    <p:sldLayoutId id="2147483669" r:id="rId13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20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-103031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33" y="792011"/>
            <a:ext cx="9336089" cy="6324406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HONITON </a:t>
            </a: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School </a:t>
            </a: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Nurse Team  </a:t>
            </a: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Vanessa </a:t>
            </a:r>
            <a:r>
              <a:rPr lang="en-GB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Ireson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Anna </a:t>
            </a:r>
            <a:r>
              <a:rPr lang="en-GB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Bimson</a:t>
            </a:r>
            <a:r>
              <a:rPr lang="en-GB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Emma Chubb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For health advice and referrals please ring</a:t>
            </a: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Eastern Public Health Nursing Hub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Telephone No.0333 234 1903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There is a School Nurse and Health Visitor on duty Monday – Friday 9am-5pm</a:t>
            </a: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en-GB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email: </a:t>
            </a:r>
            <a:r>
              <a:rPr lang="en-GB" sz="2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VCL.EasternPHNhub@nhs.net</a:t>
            </a:r>
            <a:r>
              <a:rPr lang="en-GB" sz="2400" dirty="0">
                <a:latin typeface="Arial Black" panose="020B0A04020102020204" pitchFamily="34" charset="0"/>
              </a:rPr>
              <a:t/>
            </a:r>
            <a:br>
              <a:rPr lang="en-GB" sz="2400" dirty="0">
                <a:latin typeface="Arial Black" panose="020B0A04020102020204" pitchFamily="34" charset="0"/>
              </a:rPr>
            </a:br>
            <a:r>
              <a:rPr lang="en-GB" sz="2400" dirty="0" smtClean="0">
                <a:latin typeface="Arial Black" panose="020B0A04020102020204" pitchFamily="34" charset="0"/>
              </a:rPr>
              <a:t/>
            </a:r>
            <a:br>
              <a:rPr lang="en-GB" sz="2400" dirty="0" smtClean="0">
                <a:latin typeface="Arial Black" panose="020B0A04020102020204" pitchFamily="34" charset="0"/>
              </a:rPr>
            </a:br>
            <a:r>
              <a:rPr lang="en-GB" sz="8000" dirty="0"/>
              <a:t/>
            </a:r>
            <a:br>
              <a:rPr lang="en-GB" sz="8000" dirty="0"/>
            </a:br>
            <a:r>
              <a:rPr lang="en-GB" sz="1400" dirty="0">
                <a:latin typeface="+mn-lt"/>
              </a:rPr>
              <a:t/>
            </a:r>
            <a:br>
              <a:rPr lang="en-GB" sz="1400" dirty="0">
                <a:latin typeface="+mn-lt"/>
              </a:rPr>
            </a:br>
            <a:r>
              <a:rPr lang="en-GB" sz="8000" dirty="0">
                <a:latin typeface="+mn-lt"/>
              </a:rPr>
              <a:t/>
            </a:r>
            <a:br>
              <a:rPr lang="en-GB" sz="8000" dirty="0">
                <a:latin typeface="+mn-lt"/>
              </a:rPr>
            </a:br>
            <a:r>
              <a:rPr lang="en-GB" sz="8000" dirty="0"/>
              <a:t/>
            </a:r>
            <a:br>
              <a:rPr lang="en-GB" sz="8000" dirty="0"/>
            </a:br>
            <a:endParaRPr lang="en-GB" sz="80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580" y="3536659"/>
            <a:ext cx="10693399" cy="46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9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55" y="599176"/>
            <a:ext cx="9336089" cy="528788"/>
          </a:xfrm>
        </p:spPr>
        <p:txBody>
          <a:bodyPr/>
          <a:lstStyle/>
          <a:p>
            <a:pPr algn="ctr"/>
            <a:r>
              <a:rPr lang="en-GB" sz="2400" dirty="0" smtClean="0">
                <a:latin typeface="+mj-lt"/>
              </a:rPr>
              <a:t>Your School Nurse Team is here for you.</a:t>
            </a:r>
            <a:r>
              <a:rPr lang="en-GB" sz="8000" dirty="0">
                <a:latin typeface="+mj-lt"/>
              </a:rPr>
              <a:t/>
            </a:r>
            <a:br>
              <a:rPr lang="en-GB" sz="8000" dirty="0">
                <a:latin typeface="+mj-lt"/>
              </a:rPr>
            </a:br>
            <a:endParaRPr lang="en-GB" sz="8000" dirty="0">
              <a:solidFill>
                <a:srgbClr val="82C0D2"/>
              </a:solidFill>
              <a:latin typeface="+mj-lt"/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57" y="3419060"/>
            <a:ext cx="9740347" cy="4254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8650" y="1340421"/>
            <a:ext cx="98393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Does your health, or worries about your health, get in the way of your learning?</a:t>
            </a:r>
          </a:p>
          <a:p>
            <a:pPr lvl="0"/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Need support managing your health or medicines in school?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FF0000"/>
              </a:solidFill>
            </a:endParaRPr>
          </a:p>
          <a:p>
            <a:endParaRPr lang="en-GB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>
                <a:solidFill>
                  <a:srgbClr val="FF0000"/>
                </a:solidFill>
              </a:rPr>
              <a:t>Click on to find out more……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607092" y="3092554"/>
            <a:ext cx="95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 smtClean="0">
                <a:solidFill>
                  <a:srgbClr val="FF0000"/>
                </a:solidFill>
              </a:rPr>
              <a:t>YOUR SCHOOL NURSE TEAM CAN HELP!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717800"/>
            <a:ext cx="9336089" cy="660400"/>
          </a:xfrm>
        </p:spPr>
        <p:txBody>
          <a:bodyPr/>
          <a:lstStyle/>
          <a:p>
            <a:r>
              <a:rPr lang="en-GB" sz="1800" b="0" dirty="0"/>
              <a:t> 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 </a:t>
            </a:r>
            <a:br>
              <a:rPr lang="en-GB" sz="1800" dirty="0"/>
            </a:br>
            <a:r>
              <a:rPr lang="en-GB" sz="8000" dirty="0"/>
              <a:t/>
            </a:r>
            <a:br>
              <a:rPr lang="en-GB" sz="8000" dirty="0"/>
            </a:br>
            <a:endParaRPr lang="en-GB" sz="80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5957"/>
            <a:ext cx="10604500" cy="402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8513" y="628303"/>
            <a:ext cx="867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HAVE YOU GOT QUESTIONS OR CONCERNS ABOUT….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" y="1003852"/>
            <a:ext cx="9105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Managing your medicines?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r>
              <a:rPr lang="en-GB" sz="2400" dirty="0" smtClean="0">
                <a:solidFill>
                  <a:srgbClr val="FF0000"/>
                </a:solidFill>
              </a:rPr>
              <a:t>Manging a health condition?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Healthy food? 	Exercise?		Your Growth?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Hearing?		Growing up?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r>
              <a:rPr lang="en-GB" sz="2400" dirty="0" smtClean="0">
                <a:solidFill>
                  <a:srgbClr val="FF0000"/>
                </a:solidFill>
              </a:rPr>
              <a:t>	Vaccinations?</a:t>
            </a:r>
          </a:p>
          <a:p>
            <a:pPr marL="1850334" lvl="3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Feelings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 smtClean="0">
                <a:solidFill>
                  <a:srgbClr val="FF0000"/>
                </a:solidFill>
              </a:rPr>
              <a:t> 		Bullying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</a:p>
          <a:p>
            <a:pPr lvl="3"/>
            <a:r>
              <a:rPr lang="en-GB" sz="2400" dirty="0" smtClean="0">
                <a:solidFill>
                  <a:srgbClr val="FF0000"/>
                </a:solidFill>
              </a:rPr>
              <a:t>	</a:t>
            </a:r>
            <a:r>
              <a:rPr lang="en-GB" sz="2400" dirty="0">
                <a:solidFill>
                  <a:srgbClr val="FF0000"/>
                </a:solidFill>
              </a:rPr>
              <a:t>	</a:t>
            </a:r>
            <a:endParaRPr lang="en-GB" sz="1600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  <a:latin typeface="+mj-lt"/>
              </a:rPr>
              <a:t>You can speak to a School Nurse  	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and there’s more…</a:t>
            </a:r>
          </a:p>
          <a:p>
            <a:pPr algn="ctr"/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0693400" cy="795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437321"/>
            <a:ext cx="9336089" cy="3617841"/>
          </a:xfrm>
        </p:spPr>
        <p:txBody>
          <a:bodyPr/>
          <a:lstStyle/>
          <a:p>
            <a:pPr algn="ctr"/>
            <a:r>
              <a:rPr lang="en-GB" sz="2400" dirty="0" smtClean="0"/>
              <a:t>QUESTIONS OR CONCERNS ABOUT….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0" dirty="0" smtClean="0"/>
              <a:t>Staying safe?</a:t>
            </a:r>
            <a:r>
              <a:rPr lang="en-GB" sz="2400" b="0" dirty="0"/>
              <a:t>	</a:t>
            </a:r>
            <a:r>
              <a:rPr lang="en-GB" sz="2400" b="0" dirty="0" smtClean="0"/>
              <a:t>	Smoking?</a:t>
            </a:r>
            <a:r>
              <a:rPr lang="en-GB" sz="2400" b="0" dirty="0"/>
              <a:t>	</a:t>
            </a:r>
            <a:r>
              <a:rPr lang="en-GB" sz="2400" b="0" dirty="0" smtClean="0"/>
              <a:t>	Alcohol?	Drugs?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b="0" dirty="0" smtClean="0"/>
              <a:t>Sexual health? 	Relationships?</a:t>
            </a:r>
            <a:br>
              <a:rPr lang="en-GB" sz="2400" b="0" dirty="0" smtClean="0"/>
            </a:b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dirty="0" smtClean="0"/>
              <a:t>You can speak to your School Nurse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Our service is confidential - find out more when you meet us</a:t>
            </a: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b="0" dirty="0"/>
              <a:t>	</a:t>
            </a:r>
            <a:r>
              <a:rPr lang="en-GB" sz="2400" b="0" dirty="0" smtClean="0"/>
              <a:t>	and there’s more……</a:t>
            </a:r>
            <a:br>
              <a:rPr lang="en-GB" sz="2400" b="0" dirty="0" smtClean="0"/>
            </a:br>
            <a:r>
              <a:rPr lang="en-GB" sz="2400" b="0" dirty="0"/>
              <a:t/>
            </a:r>
            <a:br>
              <a:rPr lang="en-GB" sz="2400" b="0" dirty="0"/>
            </a:br>
            <a:endParaRPr lang="en-GB" sz="2400" dirty="0">
              <a:solidFill>
                <a:srgbClr val="82C0D2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35" y="4055164"/>
            <a:ext cx="9949069" cy="3895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2" y="0"/>
            <a:ext cx="10693400" cy="80899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765313"/>
            <a:ext cx="9336089" cy="2567855"/>
          </a:xfrm>
        </p:spPr>
        <p:txBody>
          <a:bodyPr/>
          <a:lstStyle/>
          <a:p>
            <a:pPr algn="ctr"/>
            <a:r>
              <a:rPr lang="en-GB" sz="2400" dirty="0" smtClean="0">
                <a:solidFill>
                  <a:srgbClr val="82C0D2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Moving onto college or work - got any health questions?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You can speak to your School Nurse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REMEMBER: see your optician and dentist regularly – it’s free!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asey.ly\Desktop\Devon_school_nurse_creativ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333168"/>
            <a:ext cx="10693399" cy="46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rgin Care - PowerPoint template">
  <a:themeElements>
    <a:clrScheme name="VC_Colou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808285"/>
      </a:accent3>
      <a:accent4>
        <a:srgbClr val="CF8447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Virgin Care - PowerPoint template</Template>
  <TotalTime>216</TotalTime>
  <Words>89</Words>
  <Application>Microsoft Office PowerPoint</Application>
  <PresentationFormat>Custom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Virgin Care - PowerPoint template</vt:lpstr>
      <vt:lpstr>HONITON School Nurse Team   Vanessa Ireson     Anna Bimson    Emma Chubb For health advice and referrals please ring Eastern Public Health Nursing Hub  Telephone No.0333 234 1903 There is a School Nurse and Health Visitor on duty Monday – Friday 9am-5pm email: VCL.EasternPHNhub@nhs.net      </vt:lpstr>
      <vt:lpstr>Your School Nurse Team is here for you. </vt:lpstr>
      <vt:lpstr>     </vt:lpstr>
      <vt:lpstr>QUESTIONS OR CONCERNS ABOUT….  Staying safe?  Smoking?  Alcohol? Drugs? Sexual health?  Relationships?  You can speak to your School Nurse  Our service is confidential - find out more when you meet us    and there’s more……  </vt:lpstr>
      <vt:lpstr> Moving onto college or work - got any health questions?  You can speak to your School Nurse  REMEMBER: see your optician and dentist regularly – it’s free!</vt:lpstr>
    </vt:vector>
  </TitlesOfParts>
  <Company>Virgin Care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Kasey Ly</dc:creator>
  <cp:lastModifiedBy>Ireson Vanessa (Integrated Children's Services)</cp:lastModifiedBy>
  <cp:revision>35</cp:revision>
  <cp:lastPrinted>2018-02-01T10:09:54Z</cp:lastPrinted>
  <dcterms:created xsi:type="dcterms:W3CDTF">2015-06-23T14:41:13Z</dcterms:created>
  <dcterms:modified xsi:type="dcterms:W3CDTF">2018-02-01T10:10:35Z</dcterms:modified>
</cp:coreProperties>
</file>